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media/image6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0691495" cy="7559675"/>
  <p:notesSz cx="6797675" cy="992632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3" d="100"/>
          <a:sy n="113" d="100"/>
        </p:scale>
        <p:origin x="-960" y="-4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007745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774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3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758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177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7952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1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9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774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1968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387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161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image" Target="../media/image4.svg"/><Relationship Id="rId7" Type="http://schemas.openxmlformats.org/officeDocument/2006/relationships/image" Target="../media/image5.png"/><Relationship Id="rId6" Type="http://schemas.openxmlformats.org/officeDocument/2006/relationships/image" Target="../media/image3.svg"/><Relationship Id="rId5" Type="http://schemas.openxmlformats.org/officeDocument/2006/relationships/image" Target="../media/image4.png"/><Relationship Id="rId4" Type="http://schemas.openxmlformats.org/officeDocument/2006/relationships/image" Target="../media/image2.svg"/><Relationship Id="rId3" Type="http://schemas.openxmlformats.org/officeDocument/2006/relationships/image" Target="../media/image3.png"/><Relationship Id="rId2" Type="http://schemas.openxmlformats.org/officeDocument/2006/relationships/image" Target="../media/image1.svg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6.svg"/><Relationship Id="rId11" Type="http://schemas.openxmlformats.org/officeDocument/2006/relationships/image" Target="../media/image7.png"/><Relationship Id="rId10" Type="http://schemas.openxmlformats.org/officeDocument/2006/relationships/image" Target="../media/image5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  <a:endParaRPr lang="ru-RU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7066" y="2197772"/>
            <a:ext cx="4147010" cy="5139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8-904-446-45-59</a:t>
            </a:r>
            <a:endParaRPr lang="ru-RU" sz="160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  <a:endParaRPr lang="ru-RU" sz="120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  <a:endParaRPr lang="ru-RU" sz="120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  <a:endParaRPr lang="ru-RU" sz="120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b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– в обсерваторе (места их нахождения по тел.: 8(800) 200 46 53).</a:t>
            </a: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  <a:endParaRPr lang="ru-RU" sz="120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5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  <a:endParaRPr lang="ru-RU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1798</Words>
  <Application>WPS Presentation</Application>
  <PresentationFormat>Произвольный</PresentationFormat>
  <Paragraphs>39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SimSun</vt:lpstr>
      <vt:lpstr>Wingdings</vt:lpstr>
      <vt:lpstr>Arial Black</vt:lpstr>
      <vt:lpstr>Microsoft YaHei</vt:lpstr>
      <vt:lpstr/>
      <vt:lpstr>Arial Unicode MS</vt:lpstr>
      <vt:lpstr>Calibri Light</vt:lpstr>
      <vt:lpstr>Calibri</vt:lpstr>
      <vt:lpstr>Segoe Print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ASUS</cp:lastModifiedBy>
  <cp:revision>16</cp:revision>
  <cp:lastPrinted>2020-04-16T07:17:00Z</cp:lastPrinted>
  <dcterms:created xsi:type="dcterms:W3CDTF">2020-04-16T06:57:00Z</dcterms:created>
  <dcterms:modified xsi:type="dcterms:W3CDTF">2020-04-16T14:09:10Z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1049-11.2.0.8341</vt:lpwstr>
  </property>
</Properties>
</file>